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0"/>
  </p:notesMasterIdLst>
  <p:sldIdLst>
    <p:sldId id="269" r:id="rId5"/>
    <p:sldId id="275" r:id="rId6"/>
    <p:sldId id="268" r:id="rId7"/>
    <p:sldId id="257" r:id="rId8"/>
    <p:sldId id="258" r:id="rId9"/>
    <p:sldId id="259" r:id="rId10"/>
    <p:sldId id="260" r:id="rId11"/>
    <p:sldId id="261" r:id="rId12"/>
    <p:sldId id="276" r:id="rId13"/>
    <p:sldId id="263" r:id="rId14"/>
    <p:sldId id="264" r:id="rId15"/>
    <p:sldId id="265" r:id="rId16"/>
    <p:sldId id="266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96784-1613-4DB2-BB75-ACCA65D87516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0C76D-F65A-42C0-878B-76DBBC3C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6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0CADC-5DD9-4464-A951-5DA802C32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39226"/>
      </p:ext>
    </p:extLst>
  </p:cSld>
  <p:clrMapOvr>
    <a:masterClrMapping/>
  </p:clrMapOvr>
  <p:transition spd="slow" advClick="0" advTm="1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3C52-4C20-4844-8889-FB0696697AB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86068"/>
      </p:ext>
    </p:extLst>
  </p:cSld>
  <p:clrMapOvr>
    <a:masterClrMapping/>
  </p:clrMapOvr>
  <p:transition spd="slow" advClick="0" advTm="10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013DE-6B0D-46EB-BA4C-7FADB44452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79352"/>
      </p:ext>
    </p:extLst>
  </p:cSld>
  <p:clrMapOvr>
    <a:masterClrMapping/>
  </p:clrMapOvr>
  <p:transition spd="slow" advClick="0" advTm="10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6F91E-2131-45A1-A875-8107495C72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1381"/>
      </p:ext>
    </p:extLst>
  </p:cSld>
  <p:clrMapOvr>
    <a:masterClrMapping/>
  </p:clrMapOvr>
  <p:transition spd="slow" advClick="0" advTm="10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98C27-3680-496E-9C9C-ED84289994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49565"/>
      </p:ext>
    </p:extLst>
  </p:cSld>
  <p:clrMapOvr>
    <a:masterClrMapping/>
  </p:clrMapOvr>
  <p:transition spd="slow" advClick="0" advTm="10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016F5-E491-471D-8C11-8F9DFAF835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58378"/>
      </p:ext>
    </p:extLst>
  </p:cSld>
  <p:clrMapOvr>
    <a:masterClrMapping/>
  </p:clrMapOvr>
  <p:transition spd="slow" advClick="0" advTm="10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EC21-B316-4D17-AB74-5C180DA74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88407"/>
      </p:ext>
    </p:extLst>
  </p:cSld>
  <p:clrMapOvr>
    <a:masterClrMapping/>
  </p:clrMapOvr>
  <p:transition spd="slow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003A3-BE69-49B6-85D3-6E56199EB0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99280"/>
      </p:ext>
    </p:extLst>
  </p:cSld>
  <p:clrMapOvr>
    <a:masterClrMapping/>
  </p:clrMapOvr>
  <p:transition spd="slow" advClick="0" advTm="10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5B3F-6D5C-4A47-A30B-F8A8873ABE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04250"/>
      </p:ext>
    </p:extLst>
  </p:cSld>
  <p:clrMapOvr>
    <a:masterClrMapping/>
  </p:clrMapOvr>
  <p:transition spd="slow" advClick="0" advTm="10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0ACC1-483A-4898-9FA9-F262EA6B7C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216"/>
      </p:ext>
    </p:extLst>
  </p:cSld>
  <p:clrMapOvr>
    <a:masterClrMapping/>
  </p:clrMapOvr>
  <p:transition spd="slow" advClick="0" advTm="10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1710-8387-4E0D-B584-1F161766D10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0456"/>
      </p:ext>
    </p:extLst>
  </p:cSld>
  <p:clrMapOvr>
    <a:masterClrMapping/>
  </p:clrMapOvr>
  <p:transition spd="slow" advClick="0" advTm="10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0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CBDD-44D1-4586-B1D1-6E1C45C133FC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4658-BCC1-42A2-A93D-EA200261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152EE0-9422-4FFC-B676-E7D13599720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0CBDD-44D1-4586-B1D1-6E1C45C133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14658-BCC1-42A2-A93D-EA200261D2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5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18872"/>
            <a:ext cx="8415972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5329"/>
            <a:ext cx="844527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5334"/>
            <a:ext cx="843860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"/>
            <a:ext cx="838166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8872"/>
            <a:ext cx="8473777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Text Box 2"/>
          <p:cNvSpPr txBox="1">
            <a:spLocks noChangeArrowheads="1"/>
          </p:cNvSpPr>
          <p:nvPr/>
        </p:nvSpPr>
        <p:spPr bwMode="auto">
          <a:xfrm>
            <a:off x="346365" y="2301993"/>
            <a:ext cx="11480800" cy="2769989"/>
          </a:xfrm>
          <a:prstGeom prst="rect">
            <a:avLst/>
          </a:prstGeom>
          <a:solidFill>
            <a:schemeClr val="tx1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RETURN/POWRÓT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 suite of 12 drawings inspired by my return to Poland after a 58 year absence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Arie A. Galles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189313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8872"/>
            <a:ext cx="8476377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2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15332"/>
            <a:ext cx="837106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8872"/>
            <a:ext cx="832907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5332"/>
            <a:ext cx="845957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18872"/>
            <a:ext cx="841597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8872"/>
            <a:ext cx="838004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alles\Documents\ARIE'S ART\ART PHOTOS\NEW SERIES\NEW WORKS\RETURN-POWROT\# 7 Arie Galles - ReturnPowrot VII -11in X 14in-28cm X 35.5cm-2014-Mixed Media-Conte &amp; Acryl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2974"/>
            <a:ext cx="8398933" cy="65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algn="ctr" fontAlgn="base">
          <a:spcBef>
            <a:spcPct val="50000"/>
          </a:spcBef>
          <a:spcAft>
            <a:spcPct val="0"/>
          </a:spcAft>
          <a:defRPr sz="600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</Words>
  <Application>Microsoft Office PowerPoint</Application>
  <PresentationFormat>Custom</PresentationFormat>
  <Paragraphs>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Nimsy Garcia</dc:creator>
  <cp:lastModifiedBy>Arie Galles</cp:lastModifiedBy>
  <cp:revision>16</cp:revision>
  <dcterms:created xsi:type="dcterms:W3CDTF">2014-09-05T21:10:44Z</dcterms:created>
  <dcterms:modified xsi:type="dcterms:W3CDTF">2014-09-11T00:58:00Z</dcterms:modified>
</cp:coreProperties>
</file>